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82" r:id="rId2"/>
    <p:sldId id="285" r:id="rId3"/>
    <p:sldId id="298" r:id="rId4"/>
    <p:sldId id="299" r:id="rId5"/>
    <p:sldId id="300" r:id="rId6"/>
    <p:sldId id="312" r:id="rId7"/>
    <p:sldId id="301" r:id="rId8"/>
    <p:sldId id="302" r:id="rId9"/>
    <p:sldId id="303" r:id="rId10"/>
    <p:sldId id="304" r:id="rId11"/>
    <p:sldId id="305" r:id="rId12"/>
    <p:sldId id="307" r:id="rId13"/>
    <p:sldId id="306" r:id="rId14"/>
    <p:sldId id="308" r:id="rId15"/>
    <p:sldId id="309" r:id="rId16"/>
    <p:sldId id="310" r:id="rId17"/>
    <p:sldId id="313" r:id="rId18"/>
    <p:sldId id="311" r:id="rId19"/>
    <p:sldId id="286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4D9DBAA-86E1-45ED-927D-BD0002BE06FC}">
          <p14:sldIdLst>
            <p14:sldId id="282"/>
          </p14:sldIdLst>
        </p14:section>
        <p14:section name="Обзор" id="{565DE1E6-E18E-4ED6-9292-19E74ED75E7C}">
          <p14:sldIdLst>
            <p14:sldId id="285"/>
            <p14:sldId id="298"/>
            <p14:sldId id="299"/>
            <p14:sldId id="300"/>
            <p14:sldId id="312"/>
            <p14:sldId id="301"/>
          </p14:sldIdLst>
        </p14:section>
        <p14:section name="Инфраструктура Windows Server &amp; Active Directory" id="{74A28C27-F4DD-4CEC-BC41-C2A584301887}">
          <p14:sldIdLst>
            <p14:sldId id="302"/>
            <p14:sldId id="303"/>
            <p14:sldId id="304"/>
            <p14:sldId id="305"/>
            <p14:sldId id="307"/>
            <p14:sldId id="306"/>
          </p14:sldIdLst>
        </p14:section>
        <p14:section name="Основные настройки ОС Windows Server" id="{A7D269B3-952B-45B6-BB0E-1E81F88CE71D}">
          <p14:sldIdLst>
            <p14:sldId id="308"/>
            <p14:sldId id="309"/>
            <p14:sldId id="310"/>
            <p14:sldId id="313"/>
            <p14:sldId id="311"/>
          </p14:sldIdLst>
        </p14:section>
        <p14:section name="Раздел по умолчанию" id="{E5ECD48F-3185-4438-B0CC-3C95C726A7F7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2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20.04.2022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20.04.2022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20.04.2022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2178121"/>
            <a:ext cx="5913664" cy="4741524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1. </a:t>
            </a:r>
            <a:r>
              <a:rPr lang="en-US" sz="3600" dirty="0">
                <a:latin typeface="TT Hoves" panose="02000503030000020004" pitchFamily="2" charset="-52"/>
              </a:rPr>
              <a:t>Windows Server &amp; Domain Services &amp; Active Directory Management</a:t>
            </a:r>
            <a:endParaRPr lang="ru-RU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383721"/>
            <a:ext cx="5927467" cy="17944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 Windows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73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357009" y="2605532"/>
            <a:ext cx="6710541" cy="334441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Контроллер домена выполняет функции аутентификации, управления пользователями и компьютерами, контролирует безопасность и ролевую модель доступа к объектам и данным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Сервера под управлением домена предоставляют различные сервисы пользователям (</a:t>
            </a:r>
            <a:r>
              <a:rPr lang="en-US" dirty="0">
                <a:latin typeface="TT Hoves" panose="02000503030000020004" pitchFamily="2" charset="-52"/>
              </a:rPr>
              <a:t>Web, SQL </a:t>
            </a:r>
            <a:r>
              <a:rPr lang="ru-RU" dirty="0">
                <a:latin typeface="TT Hoves" panose="02000503030000020004" pitchFamily="2" charset="-52"/>
              </a:rPr>
              <a:t>и т.п.)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Клиентские станции обеспечивают пользователя доступом к ресурсам домена 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ru-RU" dirty="0">
                <a:latin typeface="TT Hoves" panose="02000503030000020004" pitchFamily="2" charset="-52"/>
              </a:rPr>
              <a:t>Сущности домена: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Клиент-серверная архитектура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15" name="Рисунок 1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" b="9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4580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2" y="1633506"/>
            <a:ext cx="6069281" cy="823367"/>
          </a:xfrm>
        </p:spPr>
        <p:txBody>
          <a:bodyPr/>
          <a:lstStyle/>
          <a:p>
            <a:r>
              <a:rPr lang="ru-RU" b="1" dirty="0">
                <a:solidFill>
                  <a:srgbClr val="FF0000"/>
                </a:solidFill>
                <a:latin typeface="TT Hoves" panose="02000503030000020004" pitchFamily="2" charset="-52"/>
              </a:rPr>
              <a:t>Роли определяют основную функцию, назначение или цель использования сервера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971010" y="817001"/>
            <a:ext cx="6878284" cy="679018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Роли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Windows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Server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half" idx="17"/>
          </p:nvPr>
        </p:nvSpPr>
        <p:spPr>
          <a:xfrm>
            <a:off x="5780011" y="2532731"/>
            <a:ext cx="6069281" cy="364825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Службы каталогов (</a:t>
            </a:r>
            <a:r>
              <a:rPr lang="en-US" sz="2000" dirty="0">
                <a:latin typeface="TT Hoves" panose="02000503030000020004" pitchFamily="2" charset="-52"/>
              </a:rPr>
              <a:t>Active Directory)</a:t>
            </a:r>
            <a:r>
              <a:rPr lang="ru-RU" sz="2000" dirty="0">
                <a:latin typeface="TT Hoves" panose="02000503030000020004" pitchFamily="2" charset="-52"/>
              </a:rPr>
              <a:t> </a:t>
            </a:r>
            <a:endParaRPr lang="en-US" sz="20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 panose="02000503030000020004" pitchFamily="2" charset="-52"/>
              </a:rPr>
              <a:t>DNS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 panose="02000503030000020004" pitchFamily="2" charset="-52"/>
              </a:rPr>
              <a:t>DHCP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Групповые политики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Глобальный каталог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27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971010" y="817000"/>
            <a:ext cx="6878284" cy="1235415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Компоненты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Windows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Server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half" idx="18"/>
          </p:nvPr>
        </p:nvSpPr>
        <p:spPr>
          <a:xfrm>
            <a:off x="5780013" y="2967422"/>
            <a:ext cx="6069281" cy="31677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T Hoves" panose="02000503030000020004" pitchFamily="2" charset="-52"/>
              </a:rPr>
              <a:t>Windows PowerShell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T Hoves" panose="02000503030000020004" pitchFamily="2" charset="-52"/>
              </a:rPr>
              <a:t>TFTP-</a:t>
            </a:r>
            <a:r>
              <a:rPr lang="ru-RU" dirty="0">
                <a:latin typeface="TT Hoves" panose="02000503030000020004" pitchFamily="2" charset="-52"/>
              </a:rPr>
              <a:t>клиент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Клиент для </a:t>
            </a:r>
            <a:r>
              <a:rPr lang="en-US" dirty="0">
                <a:latin typeface="TT Hoves" panose="02000503030000020004" pitchFamily="2" charset="-52"/>
              </a:rPr>
              <a:t>NFS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Средства удалённого администрирования сервера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Система архивации данных </a:t>
            </a:r>
            <a:r>
              <a:rPr lang="ru-RU" dirty="0" err="1">
                <a:latin typeface="TT Hoves" panose="02000503030000020004" pitchFamily="2" charset="-52"/>
              </a:rPr>
              <a:t>Windows</a:t>
            </a:r>
            <a:r>
              <a:rPr lang="ru-RU" dirty="0">
                <a:latin typeface="TT Hoves" panose="02000503030000020004" pitchFamily="2" charset="-52"/>
              </a:rPr>
              <a:t> </a:t>
            </a:r>
            <a:r>
              <a:rPr lang="ru-RU" dirty="0" err="1">
                <a:latin typeface="TT Hoves" panose="02000503030000020004" pitchFamily="2" charset="-52"/>
              </a:rPr>
              <a:t>Server</a:t>
            </a:r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8" name="Текст 1"/>
          <p:cNvSpPr>
            <a:spLocks noGrp="1"/>
          </p:cNvSpPr>
          <p:nvPr>
            <p:ph type="body" sz="half" idx="2"/>
          </p:nvPr>
        </p:nvSpPr>
        <p:spPr>
          <a:xfrm>
            <a:off x="5780012" y="2098235"/>
            <a:ext cx="6069281" cy="823367"/>
          </a:xfrm>
        </p:spPr>
        <p:txBody>
          <a:bodyPr>
            <a:normAutofit/>
          </a:bodyPr>
          <a:lstStyle/>
          <a:p>
            <a:r>
              <a:rPr lang="ru-RU" b="1" dirty="0">
                <a:solidFill>
                  <a:srgbClr val="FF0000"/>
                </a:solidFill>
                <a:latin typeface="TT Hoves" panose="02000503030000020004" pitchFamily="2" charset="-52"/>
              </a:rPr>
              <a:t>Компоненты управляют, поддерживают или расширяют возможности одной или нескольких серверных ролей или служб</a:t>
            </a:r>
          </a:p>
        </p:txBody>
      </p:sp>
    </p:spTree>
    <p:extLst>
      <p:ext uri="{BB962C8B-B14F-4D97-AF65-F5344CB8AC3E}">
        <p14:creationId xmlns:p14="http://schemas.microsoft.com/office/powerpoint/2010/main" val="192049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>
                <a:latin typeface="TT Hoves" panose="02000503030000020004" pitchFamily="2" charset="-52"/>
              </a:rPr>
              <a:t>Служба каталога — средство иерархического представления ресурсов, принадлежащих некоторой отдельно взятой организации, и информации об этих ресурсах.</a:t>
            </a:r>
          </a:p>
          <a:p>
            <a:r>
              <a:rPr lang="en-US" dirty="0">
                <a:latin typeface="TT Hoves" panose="02000503030000020004" pitchFamily="2" charset="-52"/>
              </a:rPr>
              <a:t>Active Directory</a:t>
            </a:r>
            <a:r>
              <a:rPr lang="ru-RU" dirty="0">
                <a:latin typeface="TT Hoves" panose="02000503030000020004" pitchFamily="2" charset="-52"/>
              </a:rPr>
              <a:t> – службы каталогов корпорации </a:t>
            </a:r>
            <a:r>
              <a:rPr lang="ru-RU" dirty="0" err="1">
                <a:latin typeface="TT Hoves" panose="02000503030000020004" pitchFamily="2" charset="-52"/>
              </a:rPr>
              <a:t>Microsoft</a:t>
            </a:r>
            <a:r>
              <a:rPr lang="ru-RU" dirty="0">
                <a:latin typeface="TT Hoves" panose="02000503030000020004" pitchFamily="2" charset="-52"/>
              </a:rPr>
              <a:t> для операционных систем семейства </a:t>
            </a:r>
            <a:r>
              <a:rPr lang="ru-RU" dirty="0" err="1">
                <a:latin typeface="TT Hoves" panose="02000503030000020004" pitchFamily="2" charset="-52"/>
              </a:rPr>
              <a:t>Windows</a:t>
            </a:r>
            <a:r>
              <a:rPr lang="ru-RU" dirty="0">
                <a:latin typeface="TT Hoves" panose="02000503030000020004" pitchFamily="2" charset="-52"/>
              </a:rPr>
              <a:t> </a:t>
            </a:r>
            <a:r>
              <a:rPr lang="ru-RU" dirty="0" err="1">
                <a:latin typeface="TT Hoves" panose="02000503030000020004" pitchFamily="2" charset="-52"/>
              </a:rPr>
              <a:t>Server</a:t>
            </a:r>
            <a:r>
              <a:rPr lang="ru-RU" dirty="0">
                <a:latin typeface="TT Hoves" panose="02000503030000020004" pitchFamily="2" charset="-52"/>
              </a:rPr>
              <a:t>.</a:t>
            </a:r>
          </a:p>
          <a:p>
            <a:r>
              <a:rPr lang="en-US" dirty="0">
                <a:latin typeface="TT Hoves" panose="02000503030000020004" pitchFamily="2" charset="-52"/>
              </a:rPr>
              <a:t>LDAP – Lightweight Directory Access Protocol, «</a:t>
            </a:r>
            <a:r>
              <a:rPr lang="ru-RU" dirty="0">
                <a:latin typeface="TT Hoves" panose="02000503030000020004" pitchFamily="2" charset="-52"/>
              </a:rPr>
              <a:t>легковесный протокол доступа к каталогам»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5035419" y="840802"/>
            <a:ext cx="6713669" cy="1097927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Службы каталогов,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AD, LDAP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1619250"/>
            <a:ext cx="4029075" cy="3619500"/>
          </a:xfrm>
        </p:spPr>
      </p:pic>
    </p:spTree>
    <p:extLst>
      <p:ext uri="{BB962C8B-B14F-4D97-AF65-F5344CB8AC3E}">
        <p14:creationId xmlns:p14="http://schemas.microsoft.com/office/powerpoint/2010/main" val="258320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2671714" y="2502480"/>
            <a:ext cx="9189133" cy="3327399"/>
          </a:xfrm>
        </p:spPr>
        <p:txBody>
          <a:bodyPr/>
          <a:lstStyle/>
          <a:p>
            <a:r>
              <a:rPr lang="ru-RU" dirty="0">
                <a:latin typeface="TT Hoves" panose="02000503030000020004" pitchFamily="2" charset="-52"/>
              </a:rPr>
              <a:t>Для корректного функционирования в серверной среде есть ряд практик по базовой настройке </a:t>
            </a:r>
            <a:r>
              <a:rPr lang="en-US" dirty="0">
                <a:latin typeface="TT Hoves" panose="02000503030000020004" pitchFamily="2" charset="-52"/>
              </a:rPr>
              <a:t>OS </a:t>
            </a:r>
            <a:r>
              <a:rPr lang="ru-RU" dirty="0" err="1">
                <a:latin typeface="TT Hoves" panose="02000503030000020004" pitchFamily="2" charset="-52"/>
              </a:rPr>
              <a:t>Windows</a:t>
            </a:r>
            <a:r>
              <a:rPr lang="ru-RU" dirty="0">
                <a:latin typeface="TT Hoves" panose="02000503030000020004" pitchFamily="2" charset="-52"/>
              </a:rPr>
              <a:t> </a:t>
            </a:r>
            <a:r>
              <a:rPr lang="ru-RU" dirty="0" err="1">
                <a:latin typeface="TT Hoves" panose="02000503030000020004" pitchFamily="2" charset="-52"/>
              </a:rPr>
              <a:t>Server</a:t>
            </a:r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640265" y="778000"/>
            <a:ext cx="9220582" cy="1724480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Основные настройки ОС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Windows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Server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628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15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Настройка статического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IP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290" y="1954213"/>
            <a:ext cx="7539420" cy="3995737"/>
          </a:xfrm>
        </p:spPr>
      </p:pic>
    </p:spTree>
    <p:extLst>
      <p:ext uri="{BB962C8B-B14F-4D97-AF65-F5344CB8AC3E}">
        <p14:creationId xmlns:p14="http://schemas.microsoft.com/office/powerpoint/2010/main" val="274725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16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Именование системы</a:t>
            </a: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86" y="1954213"/>
            <a:ext cx="7530228" cy="3995737"/>
          </a:xfrm>
        </p:spPr>
      </p:pic>
    </p:spTree>
    <p:extLst>
      <p:ext uri="{BB962C8B-B14F-4D97-AF65-F5344CB8AC3E}">
        <p14:creationId xmlns:p14="http://schemas.microsoft.com/office/powerpoint/2010/main" val="3672657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17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Проверка корректности времени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B6F41AD-6CE6-4583-85EB-6844D7801E3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2864062" y="1954213"/>
            <a:ext cx="6463877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5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356686" y="3195782"/>
            <a:ext cx="6710864" cy="27541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TT Hoves" panose="02000503030000020004" pitchFamily="2" charset="-52"/>
              </a:rPr>
              <a:t>%APPDATA%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— указывает путь до папки, в которой хранятся настройки программ текущего пользователя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TT Hoves" panose="02000503030000020004" pitchFamily="2" charset="-52"/>
              </a:rPr>
              <a:t>%USERNAME%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— Имя текущего пользователя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TT Hoves" panose="02000503030000020004" pitchFamily="2" charset="-52"/>
              </a:rPr>
              <a:t>%TEMP% </a:t>
            </a:r>
            <a:r>
              <a:rPr lang="ru-RU" dirty="0">
                <a:latin typeface="TT Hoves" panose="02000503030000020004" pitchFamily="2" charset="-52"/>
              </a:rPr>
              <a:t>и 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%</a:t>
            </a:r>
            <a:r>
              <a:rPr lang="en-US" dirty="0">
                <a:solidFill>
                  <a:schemeClr val="accent1"/>
                </a:solidFill>
                <a:latin typeface="TT Hoves" panose="02000503030000020004" pitchFamily="2" charset="-52"/>
              </a:rPr>
              <a:t>TMP%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— Временные каталоги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TT Hoves" panose="02000503030000020004" pitchFamily="2" charset="-52"/>
              </a:rPr>
              <a:t>%COMPUTERNAME%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— Имя компьютера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TT Hoves" panose="02000503030000020004" pitchFamily="2" charset="-52"/>
              </a:rPr>
              <a:t>%DATE%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и </a:t>
            </a:r>
            <a:r>
              <a:rPr lang="en-US" dirty="0">
                <a:solidFill>
                  <a:schemeClr val="accent1"/>
                </a:solidFill>
                <a:latin typeface="TT Hoves" panose="02000503030000020004" pitchFamily="2" charset="-52"/>
              </a:rPr>
              <a:t>%TIME%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—Дата и время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1"/>
                </a:solidFill>
                <a:latin typeface="TT Hoves" panose="02000503030000020004" pitchFamily="2" charset="-52"/>
              </a:rPr>
              <a:t>%WINDIR%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— Каталог, в котором установлена </a:t>
            </a:r>
            <a:r>
              <a:rPr lang="ru-RU" dirty="0" err="1">
                <a:latin typeface="TT Hoves" panose="02000503030000020004" pitchFamily="2" charset="-52"/>
              </a:rPr>
              <a:t>Windows</a:t>
            </a:r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half" idx="14"/>
          </p:nvPr>
        </p:nvSpPr>
        <p:spPr>
          <a:xfrm>
            <a:off x="356686" y="1975799"/>
            <a:ext cx="6542878" cy="1219983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Переменная окружения — текстовая переменная операционной системы, хранящая какую-либо информацию — например, данные о настройках системы или сведения о текущем пользователе.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Переменные среды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Windows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22" name="Рисунок 21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r="1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2288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Спасибо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 внимание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B431-1A38-4C2A-9806-AAB019ED4959}" type="datetime1">
              <a:rPr lang="ru-RU" smtClean="0">
                <a:latin typeface="TT Hoves" panose="02000503030000020004" pitchFamily="2" charset="-52"/>
              </a:rPr>
              <a:t>20.04.2022</a:t>
            </a:fld>
            <a:endParaRPr lang="ru-RU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19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T Hoves" panose="02000503030000020004" pitchFamily="2" charset="-52"/>
              </a:rPr>
              <a:t>Windows server</a:t>
            </a:r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42704" y="383721"/>
            <a:ext cx="5908995" cy="1910443"/>
          </a:xfrm>
        </p:spPr>
        <p:txBody>
          <a:bodyPr>
            <a:noAutofit/>
          </a:bodyPr>
          <a:lstStyle/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Обзор технологий 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Microsoft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8556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История развития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Windows Server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9" name="Объект 18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30" y="2169763"/>
            <a:ext cx="8343960" cy="3532394"/>
          </a:xfrm>
        </p:spPr>
      </p:pic>
    </p:spTree>
    <p:extLst>
      <p:ext uri="{BB962C8B-B14F-4D97-AF65-F5344CB8AC3E}">
        <p14:creationId xmlns:p14="http://schemas.microsoft.com/office/powerpoint/2010/main" val="36239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Архитектура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13FD4C2-1746-425D-815B-1438F3B554F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640265" y="2172075"/>
            <a:ext cx="6713670" cy="34080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T Hoves" panose="02000503030000020004" pitchFamily="2" charset="-52"/>
              </a:rPr>
              <a:t>ОС </a:t>
            </a:r>
            <a:r>
              <a:rPr lang="en-US" sz="2000" dirty="0">
                <a:latin typeface="TT Hoves" panose="02000503030000020004" pitchFamily="2" charset="-52"/>
              </a:rPr>
              <a:t>Windows Server </a:t>
            </a:r>
            <a:r>
              <a:rPr lang="ru-RU" sz="2000" dirty="0">
                <a:latin typeface="TT Hoves" panose="02000503030000020004" pitchFamily="2" charset="-52"/>
              </a:rPr>
              <a:t>была разработана для решения конкретных задач построения инфраструктуры и управления этой инфраструктурой</a:t>
            </a:r>
          </a:p>
        </p:txBody>
      </p:sp>
    </p:spTree>
    <p:extLst>
      <p:ext uri="{BB962C8B-B14F-4D97-AF65-F5344CB8AC3E}">
        <p14:creationId xmlns:p14="http://schemas.microsoft.com/office/powerpoint/2010/main" val="123813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Программы и процессы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013FD4C2-1746-425D-815B-1438F3B55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0171" y="2541945"/>
            <a:ext cx="6608918" cy="3408005"/>
          </a:xfrm>
        </p:spPr>
        <p:txBody>
          <a:bodyPr/>
          <a:lstStyle/>
          <a:p>
            <a:r>
              <a:rPr lang="ru-RU" dirty="0"/>
              <a:t>Как и многие другие операционные системы, ОС </a:t>
            </a:r>
            <a:r>
              <a:rPr lang="en-US" dirty="0"/>
              <a:t>Windows Server </a:t>
            </a:r>
            <a:r>
              <a:rPr lang="ru-RU" dirty="0"/>
              <a:t>работает благодаря функционированию программ и процессов.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Программа - это набор инструкций, объясняющих задачу, которую должен выполнять центральный процессор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Процесс – непосредственное выполнение этих инструкций </a:t>
            </a:r>
          </a:p>
        </p:txBody>
      </p:sp>
    </p:spTree>
    <p:extLst>
      <p:ext uri="{BB962C8B-B14F-4D97-AF65-F5344CB8AC3E}">
        <p14:creationId xmlns:p14="http://schemas.microsoft.com/office/powerpoint/2010/main" val="91570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Серверная инфраструктура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30" y="2169763"/>
            <a:ext cx="6649716" cy="3324858"/>
          </a:xfrm>
        </p:spPr>
      </p:pic>
    </p:spTree>
    <p:extLst>
      <p:ext uri="{BB962C8B-B14F-4D97-AF65-F5344CB8AC3E}">
        <p14:creationId xmlns:p14="http://schemas.microsoft.com/office/powerpoint/2010/main" val="275030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7</a:t>
            </a:fld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Централизованное управление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97" y="1954213"/>
            <a:ext cx="4992406" cy="3995737"/>
          </a:xfrm>
        </p:spPr>
      </p:pic>
    </p:spTree>
    <p:extLst>
      <p:ext uri="{BB962C8B-B14F-4D97-AF65-F5344CB8AC3E}">
        <p14:creationId xmlns:p14="http://schemas.microsoft.com/office/powerpoint/2010/main" val="18665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Инфраструктура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Windows Server &amp; Active Directory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712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9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Рабочие группы и домен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14"/>
          </p:nvPr>
        </p:nvSpPr>
        <p:spPr>
          <a:xfrm>
            <a:off x="1530849" y="2605532"/>
            <a:ext cx="4812769" cy="3398104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T Hoves" panose="02000503030000020004" pitchFamily="2" charset="-52"/>
              </a:rPr>
              <a:t>Работает в </a:t>
            </a:r>
            <a:r>
              <a:rPr lang="ru-RU" sz="1600" dirty="0" err="1">
                <a:latin typeface="TT Hoves" panose="02000503030000020004" pitchFamily="2" charset="-52"/>
              </a:rPr>
              <a:t>одноранговой</a:t>
            </a:r>
            <a:r>
              <a:rPr lang="ru-RU" sz="1600" dirty="0">
                <a:latin typeface="TT Hoves" panose="02000503030000020004" pitchFamily="2" charset="-52"/>
              </a:rPr>
              <a:t> сети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T Hoves" panose="02000503030000020004" pitchFamily="2" charset="-52"/>
              </a:rPr>
              <a:t>Все компьютеры должны быть в одной локальной сети или подсети.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T Hoves" panose="02000503030000020004" pitchFamily="2" charset="-52"/>
              </a:rPr>
              <a:t>Каждый пользователь управляет настройками на своем компьютере. Нет центральных настроек.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T Hoves" panose="02000503030000020004" pitchFamily="2" charset="-52"/>
              </a:rPr>
              <a:t>Каждый пользователь контролирует ресурсы и безопасность локально на своих ПК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T Hoves" panose="02000503030000020004" pitchFamily="2" charset="-52"/>
              </a:rPr>
              <a:t>Пользователь должен иметь отдельный логин ID и пароль для  каждой рабочей станции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half" idx="16"/>
          </p:nvPr>
        </p:nvSpPr>
        <p:spPr>
          <a:xfrm>
            <a:off x="2681829" y="1969551"/>
            <a:ext cx="2442129" cy="494142"/>
          </a:xfrm>
        </p:spPr>
        <p:txBody>
          <a:bodyPr/>
          <a:lstStyle/>
          <a:p>
            <a:r>
              <a:rPr lang="en-US" dirty="0">
                <a:latin typeface="TT Hoves" panose="02000503030000020004" pitchFamily="2" charset="-52"/>
              </a:rPr>
              <a:t>Workgroup	</a:t>
            </a:r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half" idx="17"/>
          </p:nvPr>
        </p:nvSpPr>
        <p:spPr>
          <a:xfrm>
            <a:off x="6825314" y="2611725"/>
            <a:ext cx="4126937" cy="339191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T Hoves" panose="02000503030000020004" pitchFamily="2" charset="-52"/>
              </a:rPr>
              <a:t>Сеть клиент / сервер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T Hoves" panose="02000503030000020004" pitchFamily="2" charset="-52"/>
              </a:rPr>
              <a:t>Компьютеры могут находиться в разных локальных сетях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T Hoves" panose="02000503030000020004" pitchFamily="2" charset="-52"/>
              </a:rPr>
              <a:t>Можно вносить изменения в настройки любого компьютера домена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T Hoves" panose="02000503030000020004" pitchFamily="2" charset="-52"/>
              </a:rPr>
              <a:t>Централизованный доступ к ресурсам и управление объектами домена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>
                <a:latin typeface="TT Hoves" panose="02000503030000020004" pitchFamily="2" charset="-52"/>
              </a:rPr>
              <a:t>Аутентификация с помощью выделенных серверов (контроллеров домена)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half" idx="18"/>
          </p:nvPr>
        </p:nvSpPr>
        <p:spPr>
          <a:xfrm>
            <a:off x="7215459" y="1971029"/>
            <a:ext cx="2442129" cy="494141"/>
          </a:xfrm>
        </p:spPr>
        <p:txBody>
          <a:bodyPr/>
          <a:lstStyle/>
          <a:p>
            <a:r>
              <a:rPr lang="en-US" dirty="0">
                <a:latin typeface="TT Hoves" panose="02000503030000020004" pitchFamily="2" charset="-52"/>
              </a:rPr>
              <a:t>Domain</a:t>
            </a:r>
            <a:endParaRPr lang="ru-RU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53424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477</Words>
  <Application>Microsoft Office PowerPoint</Application>
  <PresentationFormat>Широкоэкранный</PresentationFormat>
  <Paragraphs>77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Arial</vt:lpstr>
      <vt:lpstr>Calibri</vt:lpstr>
      <vt:lpstr>TT Hoves</vt:lpstr>
      <vt:lpstr>TT Hoves DemiBold</vt:lpstr>
      <vt:lpstr>Verdana</vt:lpstr>
      <vt:lpstr>Verdana Bold</vt:lpstr>
      <vt:lpstr>Wingdings</vt:lpstr>
      <vt:lpstr>Тема Office</vt:lpstr>
      <vt:lpstr>OS Windows </vt:lpstr>
      <vt:lpstr>Обзор технологий Microsoft</vt:lpstr>
      <vt:lpstr>История развития Windows Server</vt:lpstr>
      <vt:lpstr>Архитектура</vt:lpstr>
      <vt:lpstr>Программы и процессы</vt:lpstr>
      <vt:lpstr>Серверная инфраструктура</vt:lpstr>
      <vt:lpstr>Централизованное управление</vt:lpstr>
      <vt:lpstr>Инфраструктура Windows Server &amp; Active Directory</vt:lpstr>
      <vt:lpstr>Рабочие группы и домен</vt:lpstr>
      <vt:lpstr>Клиент-серверная архитектура</vt:lpstr>
      <vt:lpstr>Роли Windows Server</vt:lpstr>
      <vt:lpstr>Компоненты Windows Server</vt:lpstr>
      <vt:lpstr>Службы каталогов, AD, LDAP</vt:lpstr>
      <vt:lpstr>Основные настройки ОС Windows Server</vt:lpstr>
      <vt:lpstr>Настройка статического IP</vt:lpstr>
      <vt:lpstr>Именование системы</vt:lpstr>
      <vt:lpstr>Проверка корректности времени</vt:lpstr>
      <vt:lpstr>Переменные среды Windows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ikostomakha@ptsecurity.com</dc:creator>
  <cp:lastModifiedBy>Ivan Kostomakha</cp:lastModifiedBy>
  <cp:revision>107</cp:revision>
  <dcterms:created xsi:type="dcterms:W3CDTF">2021-06-05T14:52:40Z</dcterms:created>
  <dcterms:modified xsi:type="dcterms:W3CDTF">2022-04-20T06:30:28Z</dcterms:modified>
</cp:coreProperties>
</file>